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2" r:id="rId6"/>
    <p:sldId id="258" r:id="rId7"/>
    <p:sldId id="261" r:id="rId8"/>
    <p:sldId id="263" r:id="rId9"/>
    <p:sldId id="264" r:id="rId10"/>
    <p:sldId id="265" r:id="rId11"/>
    <p:sldId id="268" r:id="rId12"/>
    <p:sldId id="269" r:id="rId13"/>
    <p:sldId id="266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15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33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2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81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2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6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83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0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0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45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3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8124-A1E8-427B-A9D5-64D22DF79841}" type="datetimeFigureOut">
              <a:rPr lang="pt-BR" smtClean="0"/>
              <a:t>18/03/2019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9ADA-AB1B-4373-9FBF-2090C4BC8B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1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9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52928" cy="59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2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imperialismo na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0064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53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9" y="260648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6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56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1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primeira guerra do Ã³pio e os tratado de pequ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599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3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8" y="332656"/>
            <a:ext cx="810214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5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7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4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208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6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6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imperialismo na africa e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208912" cy="59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9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2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8736905" cy="64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5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677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Apresentação na tela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9</cp:revision>
  <dcterms:created xsi:type="dcterms:W3CDTF">2019-03-14T17:25:12Z</dcterms:created>
  <dcterms:modified xsi:type="dcterms:W3CDTF">2019-03-18T18:40:20Z</dcterms:modified>
</cp:coreProperties>
</file>